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32" r:id="rId2"/>
    <p:sldId id="335" r:id="rId3"/>
    <p:sldId id="286" r:id="rId4"/>
    <p:sldId id="296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5" r:id="rId30"/>
    <p:sldId id="316" r:id="rId31"/>
    <p:sldId id="317" r:id="rId32"/>
    <p:sldId id="318" r:id="rId33"/>
    <p:sldId id="343" r:id="rId34"/>
    <p:sldId id="319" r:id="rId35"/>
    <p:sldId id="320" r:id="rId36"/>
    <p:sldId id="321" r:id="rId37"/>
    <p:sldId id="322" r:id="rId38"/>
    <p:sldId id="323" r:id="rId39"/>
    <p:sldId id="324" r:id="rId40"/>
    <p:sldId id="327" r:id="rId41"/>
    <p:sldId id="331" r:id="rId4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C3DE0C1-E6B2-4F93-AA76-E33D3F6C5B6A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86E62AB-2376-420E-A4AB-8AC3A07FA8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95ACD-25A2-4CA9-9BCE-23C201BD8E01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19584-B990-4F75-BD2B-CDCBFD69EF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64B90-542B-4568-8EE7-8522677CF75A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5D268-E6B6-4B6B-BC22-55C9302627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50FBD-169E-4964-ADE2-9AA1A602B977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72016-2CEC-43EC-90D6-493F9EA024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DE57A-36D8-42BE-BDDF-B1EE7EF075BF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1E3B7-2021-4A74-93D6-AB4744335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46F6D-E08E-49C2-BDB6-2CF7E3D29D86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64C5E-16C3-4861-8E77-E9A3FC192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986C7-8C23-444F-B553-DD4CC8ABD39B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6011B-52A0-4299-B47A-841EEC84A1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0215E-DFA8-46BD-B778-529C211BFD7E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7EE12-EE30-4832-9AC6-3146A79A51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5D997-2470-4992-8965-7116EEEE2137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670CB-4E1A-44A6-A643-C93A8729F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D7CCE-325C-4707-B8D2-D2A532C1A5E5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34305-CE59-4DF1-B531-54F10C63B8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BC66A-512F-4A51-8C8B-3F8734CE647F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07883-09E0-481A-899F-6CA71AAEE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9B034-449A-4EF9-B86C-C538CF023B58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5602D-4029-4D39-807C-A5C421752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Tm="4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685091-1983-4871-B9E7-50D94F7357CF}" type="datetimeFigureOut">
              <a:rPr lang="ru-RU"/>
              <a:pPr>
                <a:defRPr/>
              </a:pPr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63ABEF-C434-42A9-BDCD-08C12C299A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зображение.JPG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grayscl/>
            <a:lum bright="8000"/>
          </a:blip>
          <a:stretch>
            <a:fillRect/>
          </a:stretch>
        </p:blipFill>
        <p:spPr>
          <a:xfrm rot="5400000">
            <a:off x="1555398" y="-615130"/>
            <a:ext cx="6132038" cy="8671393"/>
          </a:xfrm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85720" y="0"/>
            <a:ext cx="8643998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400" spc="300" dirty="0">
                <a:ln w="1143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ШКОЛА №16 В 1938г.</a:t>
            </a:r>
            <a:endParaRPr lang="ru-RU" sz="3400" dirty="0">
              <a:ln w="11430" cmpd="sng">
                <a:noFill/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ru-RU" smtClean="0"/>
              <a:t>Наш коллектив.</a:t>
            </a:r>
          </a:p>
        </p:txBody>
      </p:sp>
      <p:pic>
        <p:nvPicPr>
          <p:cNvPr id="17411" name="Picture 3" descr="P10302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136650"/>
            <a:ext cx="7626350" cy="572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4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picture"/>
          <p:cNvPicPr preferRelativeResize="0">
            <a:picLocks noChangeArrowheads="1"/>
          </p:cNvPicPr>
          <p:nvPr/>
        </p:nvPicPr>
        <p:blipFill>
          <a:blip r:embed="rId2"/>
          <a:srcRect b="27957"/>
          <a:stretch>
            <a:fillRect/>
          </a:stretch>
        </p:blipFill>
        <p:spPr bwMode="auto">
          <a:xfrm>
            <a:off x="71438" y="71438"/>
            <a:ext cx="9001125" cy="47863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5072074"/>
            <a:ext cx="9144000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>
                  <a:solidFill>
                    <a:sysClr val="windowText" lastClr="000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МЫ ПРОДОЛЖАЕМ ВАШИ ТРАДИЦИИ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Мокрецов Василий Петрович</a:t>
            </a:r>
            <a:br>
              <a:rPr lang="ru-RU" sz="4000" smtClean="0"/>
            </a:br>
            <a:r>
              <a:rPr lang="ru-RU" sz="4000" smtClean="0"/>
              <a:t>учитель физики, директор.</a:t>
            </a:r>
          </a:p>
        </p:txBody>
      </p:sp>
      <p:pic>
        <p:nvPicPr>
          <p:cNvPr id="38915" name="Picture 20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27313" y="1773238"/>
            <a:ext cx="3671887" cy="4968875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</a:rPr>
              <a:t>Петрова Раиса Петровна</a:t>
            </a:r>
            <a:br>
              <a:rPr lang="ru-RU" sz="4000" smtClean="0">
                <a:latin typeface="Arial" charset="0"/>
              </a:rPr>
            </a:br>
            <a:r>
              <a:rPr lang="ru-RU" sz="4000" smtClean="0">
                <a:latin typeface="Arial" charset="0"/>
              </a:rPr>
              <a:t>учитель химии, завуч.</a:t>
            </a:r>
          </a:p>
        </p:txBody>
      </p:sp>
      <p:pic>
        <p:nvPicPr>
          <p:cNvPr id="39939" name="Picture 5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3951" r="5322"/>
          <a:stretch>
            <a:fillRect/>
          </a:stretch>
        </p:blipFill>
        <p:spPr>
          <a:xfrm>
            <a:off x="2987675" y="1916113"/>
            <a:ext cx="3024188" cy="3889375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Лучинин Сергей Гаврилович</a:t>
            </a:r>
            <a:br>
              <a:rPr lang="ru-RU" sz="4000" smtClean="0"/>
            </a:br>
            <a:r>
              <a:rPr lang="ru-RU" sz="4000" smtClean="0"/>
              <a:t>учитель физики</a:t>
            </a:r>
          </a:p>
        </p:txBody>
      </p:sp>
      <p:pic>
        <p:nvPicPr>
          <p:cNvPr id="40963" name="Picture 8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41548" t="15154" r="40697" b="4039"/>
          <a:stretch>
            <a:fillRect/>
          </a:stretch>
        </p:blipFill>
        <p:spPr>
          <a:xfrm>
            <a:off x="2555875" y="1700213"/>
            <a:ext cx="3671888" cy="4826000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Гуськова Валентина Алексеевна</a:t>
            </a:r>
            <a:br>
              <a:rPr lang="ru-RU" sz="4000" smtClean="0"/>
            </a:br>
            <a:r>
              <a:rPr lang="ru-RU" sz="4000" smtClean="0"/>
              <a:t>учитель истории</a:t>
            </a:r>
          </a:p>
        </p:txBody>
      </p:sp>
      <p:pic>
        <p:nvPicPr>
          <p:cNvPr id="41987" name="Picture 8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81496" t="10101" r="735" b="4039"/>
          <a:stretch>
            <a:fillRect/>
          </a:stretch>
        </p:blipFill>
        <p:spPr>
          <a:xfrm>
            <a:off x="2268538" y="1600200"/>
            <a:ext cx="3959225" cy="5257800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Простолупова Нина Александровна</a:t>
            </a:r>
            <a:br>
              <a:rPr lang="ru-RU" sz="4000" smtClean="0"/>
            </a:br>
            <a:r>
              <a:rPr lang="ru-RU" sz="4000" smtClean="0"/>
              <a:t>учитель математики</a:t>
            </a:r>
          </a:p>
        </p:txBody>
      </p:sp>
      <p:pic>
        <p:nvPicPr>
          <p:cNvPr id="43011" name="Picture 8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21568" t="5162" r="59938" b="6453"/>
          <a:stretch>
            <a:fillRect/>
          </a:stretch>
        </p:blipFill>
        <p:spPr>
          <a:xfrm>
            <a:off x="2339975" y="1628775"/>
            <a:ext cx="4176713" cy="5148263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Сумбурова Галина Васильевна</a:t>
            </a:r>
            <a:br>
              <a:rPr lang="ru-RU" sz="4000" smtClean="0"/>
            </a:br>
            <a:r>
              <a:rPr lang="ru-RU" sz="4000" smtClean="0"/>
              <a:t>учитель математики</a:t>
            </a:r>
          </a:p>
        </p:txBody>
      </p:sp>
      <p:pic>
        <p:nvPicPr>
          <p:cNvPr id="44035" name="Picture 3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2087" t="2855" r="75996" b="8629"/>
          <a:stretch>
            <a:fillRect/>
          </a:stretch>
        </p:blipFill>
        <p:spPr>
          <a:xfrm>
            <a:off x="2555875" y="1412875"/>
            <a:ext cx="3959225" cy="5445125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Максунова Антонина Ивановна</a:t>
            </a:r>
            <a:br>
              <a:rPr lang="ru-RU" sz="4000" smtClean="0"/>
            </a:br>
            <a:r>
              <a:rPr lang="ru-RU" sz="4000" smtClean="0"/>
              <a:t>учитель географии</a:t>
            </a:r>
          </a:p>
        </p:txBody>
      </p:sp>
      <p:pic>
        <p:nvPicPr>
          <p:cNvPr id="45059" name="Picture 3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76183" t="5710" r="2945" b="8629"/>
          <a:stretch>
            <a:fillRect/>
          </a:stretch>
        </p:blipFill>
        <p:spPr>
          <a:xfrm>
            <a:off x="2700338" y="1484313"/>
            <a:ext cx="3455987" cy="5257800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Кудрявцева Мария Сергеевна</a:t>
            </a:r>
            <a:br>
              <a:rPr lang="ru-RU" sz="4000" smtClean="0"/>
            </a:br>
            <a:r>
              <a:rPr lang="ru-RU" sz="4000" smtClean="0"/>
              <a:t>учитель математики</a:t>
            </a:r>
          </a:p>
        </p:txBody>
      </p:sp>
      <p:pic>
        <p:nvPicPr>
          <p:cNvPr id="46083" name="Picture 4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84438" y="1557338"/>
            <a:ext cx="3816350" cy="5184775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Порхунова Нина Григорьевна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3600" smtClean="0"/>
              <a:t>учитель русского языка и литературы, зам. директора по ВР</a:t>
            </a:r>
          </a:p>
        </p:txBody>
      </p:sp>
      <p:pic>
        <p:nvPicPr>
          <p:cNvPr id="47107" name="Picture 8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11413" y="1773238"/>
            <a:ext cx="4248150" cy="4897437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Ахмерова Софья Никитична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>учитель химии</a:t>
            </a:r>
          </a:p>
        </p:txBody>
      </p:sp>
      <p:pic>
        <p:nvPicPr>
          <p:cNvPr id="48131" name="Picture 5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r="774" b="5028"/>
          <a:stretch>
            <a:fillRect/>
          </a:stretch>
        </p:blipFill>
        <p:spPr>
          <a:xfrm>
            <a:off x="2627313" y="1773238"/>
            <a:ext cx="3457575" cy="4319587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Кокина Зоя Николаевна</a:t>
            </a:r>
            <a:br>
              <a:rPr lang="ru-RU" sz="4000" smtClean="0"/>
            </a:br>
            <a:r>
              <a:rPr lang="ru-RU" sz="4000" smtClean="0"/>
              <a:t>учитель математики</a:t>
            </a:r>
          </a:p>
        </p:txBody>
      </p:sp>
      <p:pic>
        <p:nvPicPr>
          <p:cNvPr id="49155" name="Picture 10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t="3986" r="8876" b="19151"/>
          <a:stretch>
            <a:fillRect/>
          </a:stretch>
        </p:blipFill>
        <p:spPr>
          <a:xfrm>
            <a:off x="2339975" y="1700213"/>
            <a:ext cx="3816350" cy="4824412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Афанасьева Галина Андреевна</a:t>
            </a:r>
            <a:br>
              <a:rPr lang="ru-RU" sz="4000" smtClean="0"/>
            </a:br>
            <a:r>
              <a:rPr lang="ru-RU" sz="4000" smtClean="0"/>
              <a:t>учитель английского языка</a:t>
            </a:r>
          </a:p>
        </p:txBody>
      </p:sp>
      <p:pic>
        <p:nvPicPr>
          <p:cNvPr id="50179" name="Picture 4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4024" t="3986" r="50388" b="30247"/>
          <a:stretch>
            <a:fillRect/>
          </a:stretch>
        </p:blipFill>
        <p:spPr>
          <a:xfrm>
            <a:off x="1763713" y="1412875"/>
            <a:ext cx="5040312" cy="5256213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Красикова Людмила Михайловна</a:t>
            </a:r>
            <a:br>
              <a:rPr lang="ru-RU" sz="4000" smtClean="0"/>
            </a:br>
            <a:r>
              <a:rPr lang="ru-RU" sz="4000" smtClean="0"/>
              <a:t>учитель истории</a:t>
            </a:r>
          </a:p>
        </p:txBody>
      </p:sp>
      <p:pic>
        <p:nvPicPr>
          <p:cNvPr id="51203" name="Picture 6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t="4185" r="4906" b="14185"/>
          <a:stretch>
            <a:fillRect/>
          </a:stretch>
        </p:blipFill>
        <p:spPr>
          <a:xfrm>
            <a:off x="2555875" y="1557338"/>
            <a:ext cx="3673475" cy="5040312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Власенко</a:t>
            </a:r>
            <a:br>
              <a:rPr lang="ru-RU" b="1" smtClean="0"/>
            </a:br>
            <a:r>
              <a:rPr lang="ru-RU" sz="4000" smtClean="0"/>
              <a:t> Любовь Александровна</a:t>
            </a:r>
            <a:br>
              <a:rPr lang="ru-RU" sz="4000" smtClean="0"/>
            </a:br>
            <a:r>
              <a:rPr lang="ru-RU" sz="4000" smtClean="0"/>
              <a:t>учитель математики</a:t>
            </a:r>
          </a:p>
        </p:txBody>
      </p:sp>
      <p:pic>
        <p:nvPicPr>
          <p:cNvPr id="52227" name="Picture 2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6546" t="2267" r="5090" b="22922"/>
          <a:stretch>
            <a:fillRect/>
          </a:stretch>
        </p:blipFill>
        <p:spPr>
          <a:xfrm>
            <a:off x="2555875" y="1700213"/>
            <a:ext cx="3744913" cy="4897437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Галилина Лидия Тимофеевна</a:t>
            </a:r>
            <a:br>
              <a:rPr lang="ru-RU" sz="4000" smtClean="0"/>
            </a:br>
            <a:r>
              <a:rPr lang="ru-RU" sz="4000" smtClean="0"/>
              <a:t>учитель французского языка</a:t>
            </a:r>
          </a:p>
        </p:txBody>
      </p:sp>
      <p:pic>
        <p:nvPicPr>
          <p:cNvPr id="53251" name="Picture 4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54977" t="3986" r="774" b="8325"/>
          <a:stretch>
            <a:fillRect/>
          </a:stretch>
        </p:blipFill>
        <p:spPr>
          <a:xfrm>
            <a:off x="2411413" y="1484313"/>
            <a:ext cx="3960812" cy="5111750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18487" cy="1354137"/>
          </a:xfrm>
        </p:spPr>
        <p:txBody>
          <a:bodyPr/>
          <a:lstStyle/>
          <a:p>
            <a:pPr eaLnBrk="1" hangingPunct="1"/>
            <a:r>
              <a:rPr lang="ru-RU" sz="4000" smtClean="0"/>
              <a:t/>
            </a:r>
            <a:br>
              <a:rPr lang="ru-RU" sz="4000" smtClean="0"/>
            </a:br>
            <a:r>
              <a:rPr lang="ru-RU" smtClean="0"/>
              <a:t>Ковин Иван Егорович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>учитель географии</a:t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pic>
        <p:nvPicPr>
          <p:cNvPr id="54275" name="Picture 8" descr="picture"/>
          <p:cNvPicPr preferRelativeResize="0">
            <a:picLocks noGrp="1" noChangeArrowheads="1"/>
          </p:cNvPicPr>
          <p:nvPr>
            <p:ph type="body" idx="1"/>
          </p:nvPr>
        </p:nvPicPr>
        <p:blipFill>
          <a:blip r:embed="rId2"/>
          <a:srcRect l="2257" t="1175" r="2727"/>
          <a:stretch>
            <a:fillRect/>
          </a:stretch>
        </p:blipFill>
        <p:spPr>
          <a:xfrm>
            <a:off x="2555875" y="1700213"/>
            <a:ext cx="3600450" cy="4752975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Буц Александр Александрович</a:t>
            </a:r>
            <a:br>
              <a:rPr lang="ru-RU" sz="4000" smtClean="0"/>
            </a:br>
            <a:r>
              <a:rPr lang="ru-RU" sz="4000" smtClean="0"/>
              <a:t>учитель географии</a:t>
            </a:r>
          </a:p>
        </p:txBody>
      </p:sp>
      <p:pic>
        <p:nvPicPr>
          <p:cNvPr id="55299" name="Picture 4" descr="Буц 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1773238"/>
            <a:ext cx="3097213" cy="4319587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Буц Валентина Семёновна</a:t>
            </a:r>
            <a:br>
              <a:rPr lang="ru-RU" sz="4000" smtClean="0"/>
            </a:br>
            <a:r>
              <a:rPr lang="ru-RU" sz="4000" smtClean="0"/>
              <a:t>учитель биологии</a:t>
            </a:r>
          </a:p>
        </p:txBody>
      </p:sp>
      <p:pic>
        <p:nvPicPr>
          <p:cNvPr id="56323" name="Picture 4" descr="Буц 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1557338"/>
            <a:ext cx="4008437" cy="4824412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684213" y="260350"/>
            <a:ext cx="8218487" cy="993775"/>
          </a:xfrm>
        </p:spPr>
        <p:txBody>
          <a:bodyPr/>
          <a:lstStyle/>
          <a:p>
            <a:pPr eaLnBrk="1" hangingPunct="1"/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>Кручинина Ольга Николаевна</a:t>
            </a:r>
            <a:br>
              <a:rPr lang="ru-RU" sz="4000" smtClean="0"/>
            </a:br>
            <a:r>
              <a:rPr lang="ru-RU" sz="4000" smtClean="0"/>
              <a:t>учитель химии</a:t>
            </a:r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>
          <a:xfrm>
            <a:off x="539750" y="1916113"/>
            <a:ext cx="8147050" cy="421005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7348" name="Picture 4" descr="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1916113"/>
            <a:ext cx="3455988" cy="4249737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Верхоглядова Людмила Васильевна</a:t>
            </a:r>
            <a:br>
              <a:rPr lang="ru-RU" sz="4000" smtClean="0"/>
            </a:br>
            <a:r>
              <a:rPr lang="ru-RU" sz="4000" smtClean="0"/>
              <a:t>учитель физики, директор</a:t>
            </a:r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8372" name="Picture 4" descr="Изображение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1700213"/>
            <a:ext cx="3600450" cy="4392612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Ковин Иван  Егорович</a:t>
            </a:r>
            <a:br>
              <a:rPr lang="ru-RU" sz="4000" smtClean="0"/>
            </a:br>
            <a:r>
              <a:rPr lang="ru-RU" sz="4000" smtClean="0"/>
              <a:t>учитель географии</a:t>
            </a:r>
          </a:p>
        </p:txBody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9396" name="Picture 4" descr="Изображение0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1773238"/>
            <a:ext cx="3313113" cy="4392612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/>
            </a:r>
            <a:br>
              <a:rPr lang="ru-RU" sz="4000" smtClean="0"/>
            </a:br>
            <a:r>
              <a:rPr lang="ru-RU" smtClean="0"/>
              <a:t>Дудина Алевтина Фёдоровна</a:t>
            </a: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>учитель русского языка и литературы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>
          <a:xfrm>
            <a:off x="539750" y="2332038"/>
            <a:ext cx="8229600" cy="452596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0420" name="Picture 4" descr="Изображение00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276475"/>
            <a:ext cx="3168650" cy="4581525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Удачина Таисия Андреевна</a:t>
            </a:r>
            <a:br>
              <a:rPr lang="ru-RU" sz="4000" smtClean="0"/>
            </a:br>
            <a:r>
              <a:rPr lang="ru-RU" sz="4000" smtClean="0"/>
              <a:t>учитель немецкого языка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1444" name="Picture 4" descr="Изображение0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1628775"/>
            <a:ext cx="3311525" cy="4608513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Зеленко Лидия Михайловна</a:t>
            </a:r>
            <a:br>
              <a:rPr lang="ru-RU" sz="4000" smtClean="0"/>
            </a:br>
            <a:r>
              <a:rPr lang="ru-RU" sz="4000" smtClean="0"/>
              <a:t>учитель русского языка и литературы</a:t>
            </a: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457200" y="1844675"/>
            <a:ext cx="8218488" cy="428148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2468" name="Picture 4" descr="Изображение0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1989138"/>
            <a:ext cx="3167062" cy="4465637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Агалакова Людмила Михайловна</a:t>
            </a:r>
            <a:br>
              <a:rPr lang="ru-RU" sz="4000" smtClean="0"/>
            </a:br>
            <a:r>
              <a:rPr lang="ru-RU" sz="4000" smtClean="0"/>
              <a:t>учитель английского языка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3492" name="Picture 4" descr="Изображение0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1628775"/>
            <a:ext cx="3095625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Молодцова Нина Георгиевна</a:t>
            </a:r>
            <a:br>
              <a:rPr lang="ru-RU" sz="4000" smtClean="0"/>
            </a:br>
            <a:r>
              <a:rPr lang="ru-RU" sz="4000" smtClean="0"/>
              <a:t>учитель физики</a:t>
            </a:r>
          </a:p>
        </p:txBody>
      </p:sp>
      <p:pic>
        <p:nvPicPr>
          <p:cNvPr id="64515" name="Picture 4" descr="Изображение00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1341438"/>
            <a:ext cx="3744913" cy="5040312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>Очеповская Любовь Максимовна</a:t>
            </a:r>
            <a:br>
              <a:rPr lang="ru-RU" sz="4000" smtClean="0"/>
            </a:br>
            <a:r>
              <a:rPr lang="ru-RU" sz="4000" smtClean="0"/>
              <a:t>учитель русского языка, зам. директора по ВР</a:t>
            </a:r>
          </a:p>
        </p:txBody>
      </p:sp>
      <p:pic>
        <p:nvPicPr>
          <p:cNvPr id="65539" name="Picture 4" descr="Изображение00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2133600"/>
            <a:ext cx="3600450" cy="4608513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Кудрявцев Борис Иосифович</a:t>
            </a:r>
            <a:br>
              <a:rPr lang="ru-RU" sz="4000" smtClean="0"/>
            </a:br>
            <a:r>
              <a:rPr lang="ru-RU" sz="4000" smtClean="0"/>
              <a:t>учитель немецкого языка</a:t>
            </a:r>
          </a:p>
        </p:txBody>
      </p:sp>
      <p:pic>
        <p:nvPicPr>
          <p:cNvPr id="66563" name="Picture 4" descr="Кудрявцев 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1628775"/>
            <a:ext cx="3384550" cy="4751388"/>
          </a:xfrm>
          <a:prstGeom prst="rect">
            <a:avLst/>
          </a:prstGeom>
          <a:noFill/>
          <a:ln w="88900" cap="sq">
            <a:noFill/>
            <a:miter lim="800000"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Шумкова Лариса Александровна</a:t>
            </a:r>
            <a:br>
              <a:rPr lang="ru-RU" sz="4000" smtClean="0"/>
            </a:br>
            <a:r>
              <a:rPr lang="ru-RU" sz="4000" smtClean="0"/>
              <a:t>учитель английского языка</a:t>
            </a:r>
          </a:p>
        </p:txBody>
      </p:sp>
      <p:pic>
        <p:nvPicPr>
          <p:cNvPr id="67587" name="Picture 4" descr="Шумкова 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1844675"/>
            <a:ext cx="3055937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Шацкова Галина Петровна</a:t>
            </a:r>
            <a:br>
              <a:rPr lang="ru-RU" sz="4000" smtClean="0"/>
            </a:br>
            <a:r>
              <a:rPr lang="ru-RU" sz="4000" smtClean="0"/>
              <a:t>учитель русского языка и литературы</a:t>
            </a:r>
          </a:p>
        </p:txBody>
      </p:sp>
      <p:pic>
        <p:nvPicPr>
          <p:cNvPr id="68611" name="Picture 2" descr="C:\Documents and Settings\VerhoglyadovaUU\Рабочий стол\2013-02-02\Изображение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928938" y="2000250"/>
            <a:ext cx="3206750" cy="4525963"/>
          </a:xfr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Амирова Тамара Александровна</a:t>
            </a:r>
            <a:br>
              <a:rPr lang="ru-RU" sz="4000" smtClean="0"/>
            </a:br>
            <a:r>
              <a:rPr lang="ru-RU" sz="4000" smtClean="0"/>
              <a:t>учитель начальных классов</a:t>
            </a:r>
          </a:p>
        </p:txBody>
      </p:sp>
      <p:pic>
        <p:nvPicPr>
          <p:cNvPr id="69635" name="Picture 4" descr="IMG_669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313" y="1484313"/>
            <a:ext cx="3716337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0660" name="Picture 4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76250"/>
            <a:ext cx="8274050" cy="620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5" descr="IMG_669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692150"/>
            <a:ext cx="4321175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2708" name="Picture 4" descr="IMG_67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620713"/>
            <a:ext cx="7604125" cy="570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3732" name="Picture 4" descr="IMG_67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620713"/>
            <a:ext cx="7646987" cy="573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4756" name="Picture 4" descr="IMG_67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5888"/>
            <a:ext cx="8609012" cy="645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9876" name="Picture 4" descr="IMG_72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76250"/>
            <a:ext cx="7734300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2948" name="Picture 4" descr="Фото школ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16013" y="-1179513"/>
            <a:ext cx="12436476" cy="932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92</Words>
  <Application>Microsoft Office PowerPoint</Application>
  <PresentationFormat>Экран (4:3)</PresentationFormat>
  <Paragraphs>34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4" baseType="lpstr">
      <vt:lpstr>Arial</vt:lpstr>
      <vt:lpstr>Calibri</vt:lpstr>
      <vt:lpstr>Тема Office</vt:lpstr>
      <vt:lpstr>Презентация PowerPoint</vt:lpstr>
      <vt:lpstr>Наш коллектив.</vt:lpstr>
      <vt:lpstr>Презентация PowerPoint</vt:lpstr>
      <vt:lpstr>Мокрецов Василий Петрович учитель физики, директор.</vt:lpstr>
      <vt:lpstr>Петрова Раиса Петровна учитель химии, завуч.</vt:lpstr>
      <vt:lpstr>Лучинин Сергей Гаврилович учитель физики</vt:lpstr>
      <vt:lpstr>Гуськова Валентина Алексеевна учитель истории</vt:lpstr>
      <vt:lpstr>Простолупова Нина Александровна учитель математики</vt:lpstr>
      <vt:lpstr>Сумбурова Галина Васильевна учитель математики</vt:lpstr>
      <vt:lpstr>Максунова Антонина Ивановна учитель географии</vt:lpstr>
      <vt:lpstr>Кудрявцева Мария Сергеевна учитель математики</vt:lpstr>
      <vt:lpstr>Порхунова Нина Григорьевна учитель русского языка и литературы, зам. директора по ВР</vt:lpstr>
      <vt:lpstr>Ахмерова Софья Никитична учитель химии</vt:lpstr>
      <vt:lpstr>Кокина Зоя Николаевна учитель математики</vt:lpstr>
      <vt:lpstr>Афанасьева Галина Андреевна учитель английского языка</vt:lpstr>
      <vt:lpstr>Красикова Людмила Михайловна учитель истории</vt:lpstr>
      <vt:lpstr>Власенко  Любовь Александровна учитель математики</vt:lpstr>
      <vt:lpstr>Галилина Лидия Тимофеевна учитель французского языка</vt:lpstr>
      <vt:lpstr> Ковин Иван Егорович учитель географии  </vt:lpstr>
      <vt:lpstr>Буц Александр Александрович учитель географии</vt:lpstr>
      <vt:lpstr>Буц Валентина Семёновна учитель биологии</vt:lpstr>
      <vt:lpstr> Кручинина Ольга Николаевна учитель химии</vt:lpstr>
      <vt:lpstr>Верхоглядова Людмила Васильевна учитель физики, директор</vt:lpstr>
      <vt:lpstr>Ковин Иван  Егорович учитель географии</vt:lpstr>
      <vt:lpstr> Дудина Алевтина Фёдоровна учитель русского языка и литературы</vt:lpstr>
      <vt:lpstr>Удачина Таисия Андреевна учитель немецкого языка</vt:lpstr>
      <vt:lpstr>Зеленко Лидия Михайловна учитель русского языка и литературы</vt:lpstr>
      <vt:lpstr>Агалакова Людмила Михайловна учитель английского языка</vt:lpstr>
      <vt:lpstr>Молодцова Нина Георгиевна учитель физики</vt:lpstr>
      <vt:lpstr> Очеповская Любовь Максимовна учитель русского языка, зам. директора по ВР</vt:lpstr>
      <vt:lpstr>Кудрявцев Борис Иосифович учитель немецкого языка</vt:lpstr>
      <vt:lpstr>Шумкова Лариса Александровна учитель английского языка</vt:lpstr>
      <vt:lpstr>Шацкова Галина Петровна учитель русского языка и литературы</vt:lpstr>
      <vt:lpstr>Амирова Тамара Александровна учитель начальных классов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VerhoglyadovaUU</dc:creator>
  <cp:lastModifiedBy>Пользователь Windows</cp:lastModifiedBy>
  <cp:revision>102</cp:revision>
  <dcterms:created xsi:type="dcterms:W3CDTF">2010-03-01T06:02:14Z</dcterms:created>
  <dcterms:modified xsi:type="dcterms:W3CDTF">2021-10-05T10:04:11Z</dcterms:modified>
</cp:coreProperties>
</file>