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32" r:id="rId2"/>
    <p:sldId id="335" r:id="rId3"/>
    <p:sldId id="286" r:id="rId4"/>
    <p:sldId id="296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5" r:id="rId30"/>
    <p:sldId id="316" r:id="rId31"/>
    <p:sldId id="317" r:id="rId32"/>
    <p:sldId id="318" r:id="rId33"/>
    <p:sldId id="343" r:id="rId34"/>
    <p:sldId id="319" r:id="rId35"/>
    <p:sldId id="320" r:id="rId36"/>
    <p:sldId id="321" r:id="rId37"/>
    <p:sldId id="322" r:id="rId38"/>
    <p:sldId id="323" r:id="rId39"/>
    <p:sldId id="324" r:id="rId40"/>
    <p:sldId id="327" r:id="rId41"/>
    <p:sldId id="331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3DE0C1-E6B2-4F93-AA76-E33D3F6C5B6A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6E62AB-2376-420E-A4AB-8AC3A07FA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5ACD-25A2-4CA9-9BCE-23C201BD8E01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9584-B990-4F75-BD2B-CDCBFD69E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C66A-512F-4A51-8C8B-3F8734CE647F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07883-09E0-481A-899F-6CA71AAEE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B034-449A-4EF9-B86C-C538CF023B58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602D-4029-4D39-807C-A5C421752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4B90-542B-4568-8EE7-8522677CF75A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D268-E6B6-4B6B-BC22-55C930262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0FBD-169E-4964-ADE2-9AA1A602B977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2016-2CEC-43EC-90D6-493F9EA02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E57A-36D8-42BE-BDDF-B1EE7EF075BF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E3B7-2021-4A74-93D6-AB4744335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6F6D-E08E-49C2-BDB6-2CF7E3D29D86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4C5E-16C3-4861-8E77-E9A3FC192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86C7-8C23-444F-B553-DD4CC8ABD39B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011B-52A0-4299-B47A-841EEC84A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215E-DFA8-46BD-B778-529C211BFD7E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EE12-EE30-4832-9AC6-3146A79A5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D997-2470-4992-8965-7116EEEE2137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70CB-4E1A-44A6-A643-C93A8729F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7CCE-325C-4707-B8D2-D2A532C1A5E5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4305-CE59-4DF1-B531-54F10C63B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685091-1983-4871-B9E7-50D94F7357CF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63ABEF-C434-42A9-BDCD-08C12C29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grayscl/>
            <a:lum bright="8000"/>
          </a:blip>
          <a:stretch>
            <a:fillRect/>
          </a:stretch>
        </p:blipFill>
        <p:spPr>
          <a:xfrm rot="5400000">
            <a:off x="1555398" y="-615130"/>
            <a:ext cx="6132038" cy="8671393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8643998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№16 В 1938г.</a:t>
            </a:r>
            <a:endParaRPr lang="ru-RU" sz="3400" dirty="0">
              <a:ln w="11430" cmpd="sng">
                <a:noFill/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Максунова Антонина Ивановна</a:t>
            </a:r>
            <a:br>
              <a:rPr lang="ru-RU" sz="4000" smtClean="0"/>
            </a:br>
            <a:r>
              <a:rPr lang="ru-RU" sz="4000" smtClean="0"/>
              <a:t>учитель географии</a:t>
            </a:r>
          </a:p>
        </p:txBody>
      </p:sp>
      <p:pic>
        <p:nvPicPr>
          <p:cNvPr id="45059" name="Picture 3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76183" t="5710" r="2945" b="8629"/>
          <a:stretch>
            <a:fillRect/>
          </a:stretch>
        </p:blipFill>
        <p:spPr>
          <a:xfrm>
            <a:off x="2700338" y="1484313"/>
            <a:ext cx="3455987" cy="5257800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Кудрявцева Мария Сергеевна</a:t>
            </a:r>
            <a:br>
              <a:rPr lang="ru-RU" sz="4000" smtClean="0"/>
            </a:br>
            <a:r>
              <a:rPr lang="ru-RU" sz="4000" smtClean="0"/>
              <a:t>учитель математики</a:t>
            </a:r>
          </a:p>
        </p:txBody>
      </p:sp>
      <p:pic>
        <p:nvPicPr>
          <p:cNvPr id="46083" name="Picture 4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557338"/>
            <a:ext cx="3816350" cy="5184775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Порхунова Нина Григорьевна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3600" smtClean="0"/>
              <a:t>учитель русского языка и литературы, зам. директора по ВР</a:t>
            </a:r>
          </a:p>
        </p:txBody>
      </p:sp>
      <p:pic>
        <p:nvPicPr>
          <p:cNvPr id="47107" name="Picture 8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773238"/>
            <a:ext cx="4248150" cy="4897437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Ахмерова Софья Никитична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учитель химии</a:t>
            </a:r>
          </a:p>
        </p:txBody>
      </p:sp>
      <p:pic>
        <p:nvPicPr>
          <p:cNvPr id="48131" name="Picture 5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r="774" b="5028"/>
          <a:stretch>
            <a:fillRect/>
          </a:stretch>
        </p:blipFill>
        <p:spPr>
          <a:xfrm>
            <a:off x="2627313" y="1773238"/>
            <a:ext cx="3457575" cy="4319587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Кокина Зоя Николаевна</a:t>
            </a:r>
            <a:br>
              <a:rPr lang="ru-RU" sz="4000" smtClean="0"/>
            </a:br>
            <a:r>
              <a:rPr lang="ru-RU" sz="4000" smtClean="0"/>
              <a:t>учитель математики</a:t>
            </a:r>
          </a:p>
        </p:txBody>
      </p:sp>
      <p:pic>
        <p:nvPicPr>
          <p:cNvPr id="49155" name="Picture 10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t="3986" r="8876" b="19151"/>
          <a:stretch>
            <a:fillRect/>
          </a:stretch>
        </p:blipFill>
        <p:spPr>
          <a:xfrm>
            <a:off x="2339975" y="1700213"/>
            <a:ext cx="3816350" cy="4824412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Афанасьева Галина Андреевна</a:t>
            </a:r>
            <a:br>
              <a:rPr lang="ru-RU" sz="4000" smtClean="0"/>
            </a:br>
            <a:r>
              <a:rPr lang="ru-RU" sz="4000" smtClean="0"/>
              <a:t>учитель английского языка</a:t>
            </a:r>
          </a:p>
        </p:txBody>
      </p:sp>
      <p:pic>
        <p:nvPicPr>
          <p:cNvPr id="50179" name="Picture 4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4024" t="3986" r="50388" b="30247"/>
          <a:stretch>
            <a:fillRect/>
          </a:stretch>
        </p:blipFill>
        <p:spPr>
          <a:xfrm>
            <a:off x="1763713" y="1412875"/>
            <a:ext cx="5040312" cy="5256213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Красикова Людмила Михайловна</a:t>
            </a:r>
            <a:br>
              <a:rPr lang="ru-RU" sz="4000" smtClean="0"/>
            </a:br>
            <a:r>
              <a:rPr lang="ru-RU" sz="4000" smtClean="0"/>
              <a:t>учитель истории</a:t>
            </a:r>
          </a:p>
        </p:txBody>
      </p:sp>
      <p:pic>
        <p:nvPicPr>
          <p:cNvPr id="51203" name="Picture 6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t="4185" r="4906" b="14185"/>
          <a:stretch>
            <a:fillRect/>
          </a:stretch>
        </p:blipFill>
        <p:spPr>
          <a:xfrm>
            <a:off x="2555875" y="1557338"/>
            <a:ext cx="3673475" cy="5040312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Власенко</a:t>
            </a:r>
            <a:br>
              <a:rPr lang="ru-RU" b="1" smtClean="0"/>
            </a:br>
            <a:r>
              <a:rPr lang="ru-RU" sz="4000" smtClean="0"/>
              <a:t> Любовь Александровна</a:t>
            </a:r>
            <a:br>
              <a:rPr lang="ru-RU" sz="4000" smtClean="0"/>
            </a:br>
            <a:r>
              <a:rPr lang="ru-RU" sz="4000" smtClean="0"/>
              <a:t>учитель математики</a:t>
            </a:r>
          </a:p>
        </p:txBody>
      </p:sp>
      <p:pic>
        <p:nvPicPr>
          <p:cNvPr id="52227" name="Picture 2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6546" t="2267" r="5090" b="22922"/>
          <a:stretch>
            <a:fillRect/>
          </a:stretch>
        </p:blipFill>
        <p:spPr>
          <a:xfrm>
            <a:off x="2555875" y="1700213"/>
            <a:ext cx="3744913" cy="4897437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Галилина Лидия Тимофеевна</a:t>
            </a:r>
            <a:br>
              <a:rPr lang="ru-RU" sz="4000" smtClean="0"/>
            </a:br>
            <a:r>
              <a:rPr lang="ru-RU" sz="4000" smtClean="0"/>
              <a:t>учитель французского языка</a:t>
            </a:r>
          </a:p>
        </p:txBody>
      </p:sp>
      <p:pic>
        <p:nvPicPr>
          <p:cNvPr id="53251" name="Picture 4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54977" t="3986" r="774" b="8325"/>
          <a:stretch>
            <a:fillRect/>
          </a:stretch>
        </p:blipFill>
        <p:spPr>
          <a:xfrm>
            <a:off x="2411413" y="1484313"/>
            <a:ext cx="3960812" cy="5111750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18487" cy="1354137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mtClean="0"/>
              <a:t>Ковин Иван Егорович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учитель географии</a:t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54275" name="Picture 8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2257" t="1175" r="2727"/>
          <a:stretch>
            <a:fillRect/>
          </a:stretch>
        </p:blipFill>
        <p:spPr>
          <a:xfrm>
            <a:off x="2555875" y="1700213"/>
            <a:ext cx="3600450" cy="4752975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/>
              <a:t>Наш коллектив.</a:t>
            </a:r>
          </a:p>
        </p:txBody>
      </p:sp>
      <p:pic>
        <p:nvPicPr>
          <p:cNvPr id="17411" name="Picture 3" descr="P1030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36650"/>
            <a:ext cx="762635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Буц Александр Александрович</a:t>
            </a:r>
            <a:br>
              <a:rPr lang="ru-RU" sz="4000" smtClean="0"/>
            </a:br>
            <a:r>
              <a:rPr lang="ru-RU" sz="4000" smtClean="0"/>
              <a:t>учитель географии</a:t>
            </a:r>
          </a:p>
        </p:txBody>
      </p:sp>
      <p:pic>
        <p:nvPicPr>
          <p:cNvPr id="55299" name="Picture 4" descr="Буц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773238"/>
            <a:ext cx="3097213" cy="4319587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Буц Валентина Семёновна</a:t>
            </a:r>
            <a:br>
              <a:rPr lang="ru-RU" sz="4000" smtClean="0"/>
            </a:br>
            <a:r>
              <a:rPr lang="ru-RU" sz="4000" smtClean="0"/>
              <a:t>учитель биологии</a:t>
            </a:r>
          </a:p>
        </p:txBody>
      </p:sp>
      <p:pic>
        <p:nvPicPr>
          <p:cNvPr id="56323" name="Picture 4" descr="Буц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557338"/>
            <a:ext cx="4008437" cy="4824412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18487" cy="993775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Кручинина Ольга Николаевна</a:t>
            </a:r>
            <a:br>
              <a:rPr lang="ru-RU" sz="4000" smtClean="0"/>
            </a:br>
            <a:r>
              <a:rPr lang="ru-RU" sz="4000" smtClean="0"/>
              <a:t>учитель химии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539750" y="1916113"/>
            <a:ext cx="8147050" cy="4210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8" name="Picture 4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916113"/>
            <a:ext cx="3455988" cy="4249737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Верхоглядова Людмила Васильевна</a:t>
            </a:r>
            <a:br>
              <a:rPr lang="ru-RU" sz="4000" smtClean="0"/>
            </a:br>
            <a:r>
              <a:rPr lang="ru-RU" sz="4000" smtClean="0"/>
              <a:t>учитель физики, директор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2" name="Picture 4" descr="Изображение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700213"/>
            <a:ext cx="3600450" cy="4392612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Ковин Иван  Егорович</a:t>
            </a:r>
            <a:br>
              <a:rPr lang="ru-RU" sz="4000" smtClean="0"/>
            </a:br>
            <a:r>
              <a:rPr lang="ru-RU" sz="4000" smtClean="0"/>
              <a:t>учитель географии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6" name="Picture 4" descr="Изображение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773238"/>
            <a:ext cx="3313113" cy="4392612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mtClean="0"/>
              <a:t>Дудина Алевтина Фёдоровна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учитель русского языка и литературы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539750" y="2332038"/>
            <a:ext cx="8229600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20" name="Picture 4" descr="Изображение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76475"/>
            <a:ext cx="3168650" cy="4581525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Удачина Таисия Андреевна</a:t>
            </a:r>
            <a:br>
              <a:rPr lang="ru-RU" sz="4000" smtClean="0"/>
            </a:br>
            <a:r>
              <a:rPr lang="ru-RU" sz="4000" smtClean="0"/>
              <a:t>учитель немецкого языка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4" name="Picture 4" descr="Изображение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28775"/>
            <a:ext cx="3311525" cy="4608513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Зеленко Лидия Михайловна</a:t>
            </a:r>
            <a:br>
              <a:rPr lang="ru-RU" sz="4000" smtClean="0"/>
            </a:br>
            <a:r>
              <a:rPr lang="ru-RU" sz="4000" smtClean="0"/>
              <a:t>учитель русского языка и литературы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18488" cy="42814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8" name="Picture 4" descr="Изображение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989138"/>
            <a:ext cx="3167062" cy="4465637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Агалакова Людмила Михайловна</a:t>
            </a:r>
            <a:br>
              <a:rPr lang="ru-RU" sz="4000" smtClean="0"/>
            </a:br>
            <a:r>
              <a:rPr lang="ru-RU" sz="4000" smtClean="0"/>
              <a:t>учитель английского языка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2" name="Picture 4" descr="Изображение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28775"/>
            <a:ext cx="30956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Молодцова Нина Георгиевна</a:t>
            </a:r>
            <a:br>
              <a:rPr lang="ru-RU" sz="4000" smtClean="0"/>
            </a:br>
            <a:r>
              <a:rPr lang="ru-RU" sz="4000" smtClean="0"/>
              <a:t>учитель физики</a:t>
            </a:r>
          </a:p>
        </p:txBody>
      </p:sp>
      <p:pic>
        <p:nvPicPr>
          <p:cNvPr id="64515" name="Picture 4" descr="Изображение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341438"/>
            <a:ext cx="3744913" cy="5040312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ture"/>
          <p:cNvPicPr preferRelativeResize="0">
            <a:picLocks noChangeArrowheads="1"/>
          </p:cNvPicPr>
          <p:nvPr/>
        </p:nvPicPr>
        <p:blipFill>
          <a:blip r:embed="rId2"/>
          <a:srcRect b="27957"/>
          <a:stretch>
            <a:fillRect/>
          </a:stretch>
        </p:blipFill>
        <p:spPr bwMode="auto">
          <a:xfrm>
            <a:off x="71438" y="71438"/>
            <a:ext cx="9001125" cy="4786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072074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МЫ ПРОДОЛЖАЕМ ВАШИ ТРАДИЦИИ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Очеповская Любовь Максимовна</a:t>
            </a:r>
            <a:br>
              <a:rPr lang="ru-RU" sz="4000" smtClean="0"/>
            </a:br>
            <a:r>
              <a:rPr lang="ru-RU" sz="4000" smtClean="0"/>
              <a:t>учитель русского языка, зам. директора по ВР</a:t>
            </a:r>
          </a:p>
        </p:txBody>
      </p:sp>
      <p:pic>
        <p:nvPicPr>
          <p:cNvPr id="65539" name="Picture 4" descr="Изображение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133600"/>
            <a:ext cx="3600450" cy="4608513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Кудрявцев Борис Иосифович</a:t>
            </a:r>
            <a:br>
              <a:rPr lang="ru-RU" sz="4000" smtClean="0"/>
            </a:br>
            <a:r>
              <a:rPr lang="ru-RU" sz="4000" smtClean="0"/>
              <a:t>учитель немецкого языка</a:t>
            </a:r>
          </a:p>
        </p:txBody>
      </p:sp>
      <p:pic>
        <p:nvPicPr>
          <p:cNvPr id="66563" name="Picture 4" descr="Кудрявцев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628775"/>
            <a:ext cx="3384550" cy="4751388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Шумкова Лариса Александровна</a:t>
            </a:r>
            <a:br>
              <a:rPr lang="ru-RU" sz="4000" smtClean="0"/>
            </a:br>
            <a:r>
              <a:rPr lang="ru-RU" sz="4000" smtClean="0"/>
              <a:t>учитель английского языка</a:t>
            </a:r>
          </a:p>
        </p:txBody>
      </p:sp>
      <p:pic>
        <p:nvPicPr>
          <p:cNvPr id="67587" name="Picture 4" descr="Шумкова 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844675"/>
            <a:ext cx="30559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Шацкова Галина Петровна</a:t>
            </a:r>
            <a:br>
              <a:rPr lang="ru-RU" sz="4000" smtClean="0"/>
            </a:br>
            <a:r>
              <a:rPr lang="ru-RU" sz="4000" smtClean="0"/>
              <a:t>учитель русского языка и литературы</a:t>
            </a:r>
          </a:p>
        </p:txBody>
      </p:sp>
      <p:pic>
        <p:nvPicPr>
          <p:cNvPr id="68611" name="Picture 2" descr="C:\Documents and Settings\VerhoglyadovaUU\Рабочий стол\2013-02-02\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2000250"/>
            <a:ext cx="3206750" cy="4525963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Амирова Тамара Александровна</a:t>
            </a:r>
            <a:br>
              <a:rPr lang="ru-RU" sz="4000" smtClean="0"/>
            </a:br>
            <a:r>
              <a:rPr lang="ru-RU" sz="4000" smtClean="0"/>
              <a:t>учитель начальных классов</a:t>
            </a:r>
          </a:p>
        </p:txBody>
      </p:sp>
      <p:pic>
        <p:nvPicPr>
          <p:cNvPr id="69635" name="Picture 4" descr="IMG_6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84313"/>
            <a:ext cx="371633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066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27405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IMG_66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692150"/>
            <a:ext cx="43211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2708" name="Picture 4" descr="IMG_6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7604125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3732" name="Picture 4" descr="IMG_67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646987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4756" name="Picture 4" descr="IMG_67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609012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Мокрецов Василий Петрович</a:t>
            </a:r>
            <a:br>
              <a:rPr lang="ru-RU" sz="4000" smtClean="0"/>
            </a:br>
            <a:r>
              <a:rPr lang="ru-RU" sz="4000" smtClean="0"/>
              <a:t>учитель физики, директор.</a:t>
            </a:r>
          </a:p>
        </p:txBody>
      </p:sp>
      <p:pic>
        <p:nvPicPr>
          <p:cNvPr id="38915" name="Picture 20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773238"/>
            <a:ext cx="3671887" cy="4968875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9876" name="Picture 4" descr="IMG_72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77343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2948" name="Picture 4" descr="Фото шко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6013" y="-1179513"/>
            <a:ext cx="12436476" cy="932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Петрова Раиса Петровна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учитель химии, завуч.</a:t>
            </a:r>
          </a:p>
        </p:txBody>
      </p:sp>
      <p:pic>
        <p:nvPicPr>
          <p:cNvPr id="39939" name="Picture 5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3951" r="5322"/>
          <a:stretch>
            <a:fillRect/>
          </a:stretch>
        </p:blipFill>
        <p:spPr>
          <a:xfrm>
            <a:off x="2987675" y="1916113"/>
            <a:ext cx="3024188" cy="3889375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Лучинин Сергей Гаврилович</a:t>
            </a:r>
            <a:br>
              <a:rPr lang="ru-RU" sz="4000" smtClean="0"/>
            </a:br>
            <a:r>
              <a:rPr lang="ru-RU" sz="4000" smtClean="0"/>
              <a:t>учитель физики</a:t>
            </a:r>
          </a:p>
        </p:txBody>
      </p:sp>
      <p:pic>
        <p:nvPicPr>
          <p:cNvPr id="40963" name="Picture 8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41548" t="15154" r="40697" b="4039"/>
          <a:stretch>
            <a:fillRect/>
          </a:stretch>
        </p:blipFill>
        <p:spPr>
          <a:xfrm>
            <a:off x="2555875" y="1700213"/>
            <a:ext cx="3671888" cy="4826000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Гуськова Валентина Алексеевна</a:t>
            </a:r>
            <a:br>
              <a:rPr lang="ru-RU" sz="4000" smtClean="0"/>
            </a:br>
            <a:r>
              <a:rPr lang="ru-RU" sz="4000" smtClean="0"/>
              <a:t>учитель истории</a:t>
            </a:r>
          </a:p>
        </p:txBody>
      </p:sp>
      <p:pic>
        <p:nvPicPr>
          <p:cNvPr id="41987" name="Picture 8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81496" t="10101" r="735" b="4039"/>
          <a:stretch>
            <a:fillRect/>
          </a:stretch>
        </p:blipFill>
        <p:spPr>
          <a:xfrm>
            <a:off x="2268538" y="1600200"/>
            <a:ext cx="3959225" cy="5257800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Простолупова Нина Александровна</a:t>
            </a:r>
            <a:br>
              <a:rPr lang="ru-RU" sz="4000" smtClean="0"/>
            </a:br>
            <a:r>
              <a:rPr lang="ru-RU" sz="4000" smtClean="0"/>
              <a:t>учитель математики</a:t>
            </a:r>
          </a:p>
        </p:txBody>
      </p:sp>
      <p:pic>
        <p:nvPicPr>
          <p:cNvPr id="43011" name="Picture 8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21568" t="5162" r="59938" b="6453"/>
          <a:stretch>
            <a:fillRect/>
          </a:stretch>
        </p:blipFill>
        <p:spPr>
          <a:xfrm>
            <a:off x="2339975" y="1628775"/>
            <a:ext cx="4176713" cy="5148263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Сумбурова Галина Васильевна</a:t>
            </a:r>
            <a:br>
              <a:rPr lang="ru-RU" sz="4000" smtClean="0"/>
            </a:br>
            <a:r>
              <a:rPr lang="ru-RU" sz="4000" smtClean="0"/>
              <a:t>учитель математики</a:t>
            </a:r>
          </a:p>
        </p:txBody>
      </p:sp>
      <p:pic>
        <p:nvPicPr>
          <p:cNvPr id="44035" name="Picture 3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2087" t="2855" r="75996" b="8629"/>
          <a:stretch>
            <a:fillRect/>
          </a:stretch>
        </p:blipFill>
        <p:spPr>
          <a:xfrm>
            <a:off x="2555875" y="1412875"/>
            <a:ext cx="3959225" cy="5445125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92</Words>
  <Application>Microsoft Office PowerPoint</Application>
  <PresentationFormat>Экран (4:3)</PresentationFormat>
  <Paragraphs>34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Calibri</vt:lpstr>
      <vt:lpstr>Тема Office</vt:lpstr>
      <vt:lpstr>Презентация PowerPoint</vt:lpstr>
      <vt:lpstr>Наш коллектив.</vt:lpstr>
      <vt:lpstr>Презентация PowerPoint</vt:lpstr>
      <vt:lpstr>Мокрецов Василий Петрович учитель физики, директор.</vt:lpstr>
      <vt:lpstr>Петрова Раиса Петровна учитель химии, завуч.</vt:lpstr>
      <vt:lpstr>Лучинин Сергей Гаврилович учитель физики</vt:lpstr>
      <vt:lpstr>Гуськова Валентина Алексеевна учитель истории</vt:lpstr>
      <vt:lpstr>Простолупова Нина Александровна учитель математики</vt:lpstr>
      <vt:lpstr>Сумбурова Галина Васильевна учитель математики</vt:lpstr>
      <vt:lpstr>Максунова Антонина Ивановна учитель географии</vt:lpstr>
      <vt:lpstr>Кудрявцева Мария Сергеевна учитель математики</vt:lpstr>
      <vt:lpstr>Порхунова Нина Григорьевна учитель русского языка и литературы, зам. директора по ВР</vt:lpstr>
      <vt:lpstr>Ахмерова Софья Никитична учитель химии</vt:lpstr>
      <vt:lpstr>Кокина Зоя Николаевна учитель математики</vt:lpstr>
      <vt:lpstr>Афанасьева Галина Андреевна учитель английского языка</vt:lpstr>
      <vt:lpstr>Красикова Людмила Михайловна учитель истории</vt:lpstr>
      <vt:lpstr>Власенко  Любовь Александровна учитель математики</vt:lpstr>
      <vt:lpstr>Галилина Лидия Тимофеевна учитель французского языка</vt:lpstr>
      <vt:lpstr> Ковин Иван Егорович учитель географии  </vt:lpstr>
      <vt:lpstr>Буц Александр Александрович учитель географии</vt:lpstr>
      <vt:lpstr>Буц Валентина Семёновна учитель биологии</vt:lpstr>
      <vt:lpstr> Кручинина Ольга Николаевна учитель химии</vt:lpstr>
      <vt:lpstr>Верхоглядова Людмила Васильевна учитель физики, директор</vt:lpstr>
      <vt:lpstr>Ковин Иван  Егорович учитель географии</vt:lpstr>
      <vt:lpstr> Дудина Алевтина Фёдоровна учитель русского языка и литературы</vt:lpstr>
      <vt:lpstr>Удачина Таисия Андреевна учитель немецкого языка</vt:lpstr>
      <vt:lpstr>Зеленко Лидия Михайловна учитель русского языка и литературы</vt:lpstr>
      <vt:lpstr>Агалакова Людмила Михайловна учитель английского языка</vt:lpstr>
      <vt:lpstr>Молодцова Нина Георгиевна учитель физики</vt:lpstr>
      <vt:lpstr> Очеповская Любовь Максимовна учитель русского языка, зам. директора по ВР</vt:lpstr>
      <vt:lpstr>Кудрявцев Борис Иосифович учитель немецкого языка</vt:lpstr>
      <vt:lpstr>Шумкова Лариса Александровна учитель английского языка</vt:lpstr>
      <vt:lpstr>Шацкова Галина Петровна учитель русского языка и литературы</vt:lpstr>
      <vt:lpstr>Амирова Тамара Александровна учитель начальных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VerhoglyadovaUU</dc:creator>
  <cp:lastModifiedBy>Пользователь Windows</cp:lastModifiedBy>
  <cp:revision>102</cp:revision>
  <dcterms:created xsi:type="dcterms:W3CDTF">2010-03-01T06:02:14Z</dcterms:created>
  <dcterms:modified xsi:type="dcterms:W3CDTF">2021-10-05T10:04:11Z</dcterms:modified>
</cp:coreProperties>
</file>